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65" r:id="rId4"/>
    <p:sldId id="262" r:id="rId5"/>
    <p:sldId id="264" r:id="rId6"/>
    <p:sldId id="263" r:id="rId7"/>
    <p:sldId id="260" r:id="rId8"/>
    <p:sldId id="259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FDE8B-A905-409B-95B6-6E03DA7F92B6}" type="datetimeFigureOut">
              <a:rPr lang="en-IN" smtClean="0"/>
              <a:t>09-08-2022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C1985631-AF88-4BED-8D6C-A6E113EB0330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820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FDE8B-A905-409B-95B6-6E03DA7F92B6}" type="datetimeFigureOut">
              <a:rPr lang="en-IN" smtClean="0"/>
              <a:t>09-08-2022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85631-AF88-4BED-8D6C-A6E113EB03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1834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FDE8B-A905-409B-95B6-6E03DA7F92B6}" type="datetimeFigureOut">
              <a:rPr lang="en-IN" smtClean="0"/>
              <a:t>09-08-2022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85631-AF88-4BED-8D6C-A6E113EB03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0708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FDE8B-A905-409B-95B6-6E03DA7F92B6}" type="datetimeFigureOut">
              <a:rPr lang="en-IN" smtClean="0"/>
              <a:t>09-08-2022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85631-AF88-4BED-8D6C-A6E113EB0330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289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FDE8B-A905-409B-95B6-6E03DA7F92B6}" type="datetimeFigureOut">
              <a:rPr lang="en-IN" smtClean="0"/>
              <a:t>09-08-2022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85631-AF88-4BED-8D6C-A6E113EB03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5526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FDE8B-A905-409B-95B6-6E03DA7F92B6}" type="datetimeFigureOut">
              <a:rPr lang="en-IN" smtClean="0"/>
              <a:t>09-08-2022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85631-AF88-4BED-8D6C-A6E113EB0330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189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FDE8B-A905-409B-95B6-6E03DA7F92B6}" type="datetimeFigureOut">
              <a:rPr lang="en-IN" smtClean="0"/>
              <a:t>09-08-2022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85631-AF88-4BED-8D6C-A6E113EB03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887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FDE8B-A905-409B-95B6-6E03DA7F92B6}" type="datetimeFigureOut">
              <a:rPr lang="en-IN" smtClean="0"/>
              <a:t>09-08-2022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85631-AF88-4BED-8D6C-A6E113EB033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828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FDE8B-A905-409B-95B6-6E03DA7F92B6}" type="datetimeFigureOut">
              <a:rPr lang="en-IN" smtClean="0"/>
              <a:t>09-08-2022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85631-AF88-4BED-8D6C-A6E113EB03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7644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FDE8B-A905-409B-95B6-6E03DA7F92B6}" type="datetimeFigureOut">
              <a:rPr lang="en-IN" smtClean="0"/>
              <a:t>09-08-2022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85631-AF88-4BED-8D6C-A6E113EB03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2850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FDE8B-A905-409B-95B6-6E03DA7F92B6}" type="datetimeFigureOut">
              <a:rPr lang="en-IN" smtClean="0"/>
              <a:t>09-08-2022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85631-AF88-4BED-8D6C-A6E113EB03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1626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56DFDE8B-A905-409B-95B6-6E03DA7F92B6}" type="datetimeFigureOut">
              <a:rPr lang="en-IN" smtClean="0"/>
              <a:t>09-08-2022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985631-AF88-4BED-8D6C-A6E113EB0330}" type="slidenum">
              <a:rPr lang="en-IN" smtClean="0"/>
              <a:t>‹#›</a:t>
            </a:fld>
            <a:endParaRPr lang="en-IN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930415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apidapi.com/axisbits-axisbits-default/api/covid-19-statistics/" TargetMode="Externa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7">
            <a:extLst>
              <a:ext uri="{FF2B5EF4-FFF2-40B4-BE49-F238E27FC236}">
                <a16:creationId xmlns:a16="http://schemas.microsoft.com/office/drawing/2014/main" id="{3C38C329-05C1-44E0-942C-D7A60A7F2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9">
            <a:extLst>
              <a:ext uri="{FF2B5EF4-FFF2-40B4-BE49-F238E27FC236}">
                <a16:creationId xmlns:a16="http://schemas.microsoft.com/office/drawing/2014/main" id="{A40E99DB-69B1-42D9-9A2E-A196302E0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7" name="Rectangle 11">
            <a:extLst>
              <a:ext uri="{FF2B5EF4-FFF2-40B4-BE49-F238E27FC236}">
                <a16:creationId xmlns:a16="http://schemas.microsoft.com/office/drawing/2014/main" id="{60DFF115-119D-479E-9D15-475C47026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98F3A3-687B-4002-93F2-58E8590DC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A1367E-049C-45E5-9C32-CC32DCEAE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174" y="0"/>
            <a:ext cx="9590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38E428-7D27-BE37-589F-BA3CAC8483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0284" y="487443"/>
            <a:ext cx="8513100" cy="5117852"/>
          </a:xfrm>
        </p:spPr>
        <p:txBody>
          <a:bodyPr anchor="ctr">
            <a:normAutofit/>
          </a:bodyPr>
          <a:lstStyle/>
          <a:p>
            <a:pPr algn="l"/>
            <a:r>
              <a:rPr lang="en-IN" sz="8100" dirty="0"/>
              <a:t>DATA PROGRAMMING</a:t>
            </a:r>
            <a:br>
              <a:rPr lang="en-IN" sz="8100" dirty="0"/>
            </a:br>
            <a:endParaRPr lang="en-IN" sz="81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1F9606-883D-511C-C6DA-EBC9BB0D1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1751" y="5137799"/>
            <a:ext cx="7400781" cy="1564369"/>
          </a:xfrm>
        </p:spPr>
        <p:txBody>
          <a:bodyPr anchor="b">
            <a:noAutofit/>
          </a:bodyPr>
          <a:lstStyle/>
          <a:p>
            <a:pPr algn="l"/>
            <a:r>
              <a:rPr lang="en-IN" sz="2400" dirty="0"/>
              <a:t>FINAL PROJECT – GROUP 3</a:t>
            </a:r>
          </a:p>
          <a:p>
            <a:pPr algn="l"/>
            <a:r>
              <a:rPr lang="en-IN" sz="2400" dirty="0"/>
              <a:t>200512570 – Sesha Sai Gopal</a:t>
            </a:r>
          </a:p>
          <a:p>
            <a:pPr algn="l"/>
            <a:r>
              <a:rPr lang="en-IN" sz="2400" dirty="0"/>
              <a:t>200512866 – Aswin </a:t>
            </a:r>
            <a:r>
              <a:rPr lang="en-IN" sz="2400" dirty="0" err="1"/>
              <a:t>Rajapandian</a:t>
            </a:r>
            <a:endParaRPr lang="en-IN" sz="2400" dirty="0"/>
          </a:p>
          <a:p>
            <a:pPr algn="l"/>
            <a:r>
              <a:rPr lang="en-IN" sz="2400" dirty="0"/>
              <a:t>200523009 – Shefali Chaudhary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1CAA8C-D8F1-4D3B-87B4-4B17F3E28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45674" y="0"/>
            <a:ext cx="27432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50962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4E5E4-B2E6-2C26-6F17-B33746252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TEAM </a:t>
            </a:r>
          </a:p>
        </p:txBody>
      </p:sp>
      <p:pic>
        <p:nvPicPr>
          <p:cNvPr id="4" name="Picture 3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64E010F4-D01A-B38E-38C3-6930E2FEA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724" y="2219574"/>
            <a:ext cx="1882168" cy="24199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85BEF3-94C2-654D-2E64-A684AE86C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311" y="2220653"/>
            <a:ext cx="1882168" cy="241885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C027721-8746-72B9-8D87-7BC155B95F1F}"/>
              </a:ext>
            </a:extLst>
          </p:cNvPr>
          <p:cNvSpPr/>
          <p:nvPr/>
        </p:nvSpPr>
        <p:spPr>
          <a:xfrm>
            <a:off x="1219200" y="4899168"/>
            <a:ext cx="2777836" cy="8366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Shefali Chaudhary</a:t>
            </a:r>
          </a:p>
          <a:p>
            <a:pPr algn="ctr"/>
            <a:r>
              <a:rPr lang="en-IN" b="1" dirty="0"/>
              <a:t>Project Manager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8D1709-DEBD-0088-E2F2-2E2B93E64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1898" y="2219574"/>
            <a:ext cx="1882168" cy="2421283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E405ED5-97B0-7A65-B4E2-60077593914D}"/>
              </a:ext>
            </a:extLst>
          </p:cNvPr>
          <p:cNvSpPr/>
          <p:nvPr/>
        </p:nvSpPr>
        <p:spPr>
          <a:xfrm>
            <a:off x="4788477" y="4899169"/>
            <a:ext cx="2777836" cy="8366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Sesha Sai Gopal</a:t>
            </a:r>
          </a:p>
          <a:p>
            <a:pPr algn="ctr"/>
            <a:r>
              <a:rPr lang="en-IN" b="1" dirty="0"/>
              <a:t>Developer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B60AB48-EF01-9D35-FA72-77B6595DC475}"/>
              </a:ext>
            </a:extLst>
          </p:cNvPr>
          <p:cNvSpPr/>
          <p:nvPr/>
        </p:nvSpPr>
        <p:spPr>
          <a:xfrm>
            <a:off x="8354064" y="4899168"/>
            <a:ext cx="2777836" cy="8366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Aswin Rajapandian</a:t>
            </a:r>
          </a:p>
          <a:p>
            <a:pPr algn="ctr"/>
            <a:r>
              <a:rPr lang="en-IN" b="1" dirty="0"/>
              <a:t>Analyst</a:t>
            </a:r>
          </a:p>
        </p:txBody>
      </p:sp>
    </p:spTree>
    <p:extLst>
      <p:ext uri="{BB962C8B-B14F-4D97-AF65-F5344CB8AC3E}">
        <p14:creationId xmlns:p14="http://schemas.microsoft.com/office/powerpoint/2010/main" val="2755438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5C12349-62E6-4BD7-9794-8785CD02DF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2C9459-3C4B-453D-B2C2-AD0679BF0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B48376-A646-4B75-9776-453930C41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A6F664-F6C5-AC90-9F00-82B319EBC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0046" y="808056"/>
            <a:ext cx="8594465" cy="1077229"/>
          </a:xfrm>
        </p:spPr>
        <p:txBody>
          <a:bodyPr>
            <a:normAutofit/>
          </a:bodyPr>
          <a:lstStyle/>
          <a:p>
            <a:r>
              <a:rPr lang="en-IN" sz="4800"/>
              <a:t>COVID – 19 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959910" cy="6858001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761FE168-5946-42F5-93BC-ED1F21847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1034540" y="812732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3F84851-CB4D-F296-743F-334CE7037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0999" y="1885286"/>
            <a:ext cx="9623410" cy="416465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2800" dirty="0"/>
              <a:t>Source: </a:t>
            </a:r>
            <a:r>
              <a:rPr lang="en-IN" sz="2800" dirty="0">
                <a:hlinkClick r:id="rId6"/>
              </a:rPr>
              <a:t>https://rapidapi.com/axisbits-axisbits-default/api/covid-19-statistics/</a:t>
            </a:r>
            <a:endParaRPr lang="en-IN" sz="2800" dirty="0"/>
          </a:p>
          <a:p>
            <a:pPr>
              <a:lnSpc>
                <a:spcPct val="150000"/>
              </a:lnSpc>
            </a:pPr>
            <a:r>
              <a:rPr lang="en-IN" sz="2800" dirty="0"/>
              <a:t>The live cloud server data includes region wise data like number of confirmed cases, deaths, active cases, province etc. of United States of America </a:t>
            </a:r>
          </a:p>
        </p:txBody>
      </p:sp>
    </p:spTree>
    <p:extLst>
      <p:ext uri="{BB962C8B-B14F-4D97-AF65-F5344CB8AC3E}">
        <p14:creationId xmlns:p14="http://schemas.microsoft.com/office/powerpoint/2010/main" val="783537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9D1B4-0C66-E618-6A95-33E9FB4EC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COVID – 19 STATISTICS API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8530DE0-8F6E-8B5B-0FF8-9B9872828F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" t="17662" r="16412" b="12906"/>
          <a:stretch/>
        </p:blipFill>
        <p:spPr>
          <a:xfrm>
            <a:off x="1291905" y="1531088"/>
            <a:ext cx="9756396" cy="493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38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A739-6339-01D5-F286-7A293B4AD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 DATABASE - MONGODB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C914576-19D6-48C0-40F9-765DC9A439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" t="15413" r="17100" b="10091"/>
          <a:stretch/>
        </p:blipFill>
        <p:spPr>
          <a:xfrm>
            <a:off x="1357745" y="1496292"/>
            <a:ext cx="9664499" cy="504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906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75D83-E0F8-FF72-F27D-C65CF9197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CODE SNIPET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5E41D9B-4E28-2B9F-BBF8-74253BE2A5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" t="15779" r="16871" b="13272"/>
          <a:stretch/>
        </p:blipFill>
        <p:spPr>
          <a:xfrm>
            <a:off x="1350818" y="1434518"/>
            <a:ext cx="9697483" cy="4652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5E2576-B54B-2DB7-5F65-D57013D269D6}"/>
              </a:ext>
            </a:extLst>
          </p:cNvPr>
          <p:cNvSpPr txBox="1"/>
          <p:nvPr/>
        </p:nvSpPr>
        <p:spPr>
          <a:xfrm>
            <a:off x="1295399" y="6204666"/>
            <a:ext cx="8347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https://github.com/SeshaSaiG/DataProgramming_FinalProject</a:t>
            </a:r>
          </a:p>
        </p:txBody>
      </p:sp>
    </p:spTree>
    <p:extLst>
      <p:ext uri="{BB962C8B-B14F-4D97-AF65-F5344CB8AC3E}">
        <p14:creationId xmlns:p14="http://schemas.microsoft.com/office/powerpoint/2010/main" val="2333156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33F3D7D-1976-83D9-F524-D783C9CBF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794" y="1285013"/>
            <a:ext cx="9610860" cy="53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14493D6-1CF4-B15C-4996-64385D6CE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1533" y="539608"/>
            <a:ext cx="7958331" cy="576127"/>
          </a:xfrm>
        </p:spPr>
        <p:txBody>
          <a:bodyPr/>
          <a:lstStyle/>
          <a:p>
            <a:r>
              <a:rPr lang="en-IN" dirty="0"/>
              <a:t>APPLICATION PAGE</a:t>
            </a:r>
          </a:p>
        </p:txBody>
      </p:sp>
    </p:spTree>
    <p:extLst>
      <p:ext uri="{BB962C8B-B14F-4D97-AF65-F5344CB8AC3E}">
        <p14:creationId xmlns:p14="http://schemas.microsoft.com/office/powerpoint/2010/main" val="4180142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69B03D-0E08-BFA2-4FEA-48C0A0018E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1" t="19694" r="16718" b="10336"/>
          <a:stretch/>
        </p:blipFill>
        <p:spPr>
          <a:xfrm>
            <a:off x="1275126" y="1226127"/>
            <a:ext cx="9764786" cy="519984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3A12217-13CE-DACB-6DF6-49B15BB7F318}"/>
              </a:ext>
            </a:extLst>
          </p:cNvPr>
          <p:cNvSpPr txBox="1">
            <a:spLocks/>
          </p:cNvSpPr>
          <p:nvPr/>
        </p:nvSpPr>
        <p:spPr>
          <a:xfrm>
            <a:off x="2821533" y="539608"/>
            <a:ext cx="7958331" cy="576127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APPLICATION PAGE (in continuation)</a:t>
            </a:r>
          </a:p>
        </p:txBody>
      </p:sp>
    </p:spTree>
    <p:extLst>
      <p:ext uri="{BB962C8B-B14F-4D97-AF65-F5344CB8AC3E}">
        <p14:creationId xmlns:p14="http://schemas.microsoft.com/office/powerpoint/2010/main" val="78284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" y="-5487"/>
            <a:ext cx="12189867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2282700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22E726-115B-82A5-4EF9-B001C45FE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167" y="2590984"/>
            <a:ext cx="7369642" cy="36084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800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00113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1418</TotalTime>
  <Words>112</Words>
  <Application>Microsoft Office PowerPoint</Application>
  <PresentationFormat>Widescreen</PresentationFormat>
  <Paragraphs>23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MS Shell Dlg 2</vt:lpstr>
      <vt:lpstr>Wingdings</vt:lpstr>
      <vt:lpstr>Wingdings 3</vt:lpstr>
      <vt:lpstr>Madison</vt:lpstr>
      <vt:lpstr>DATA PROGRAMMING </vt:lpstr>
      <vt:lpstr>PROJECT TEAM </vt:lpstr>
      <vt:lpstr>COVID – 19 DATA</vt:lpstr>
      <vt:lpstr>COVID – 19 STATISTICS API</vt:lpstr>
      <vt:lpstr>CLOUD DATABASE - MONGODB</vt:lpstr>
      <vt:lpstr>CODE SNIPET</vt:lpstr>
      <vt:lpstr>APPLICATION PAGE</vt:lpstr>
      <vt:lpstr>PowerPoint Presentation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– GROUP 3  </dc:title>
  <dc:creator>Shefali Chaudhary</dc:creator>
  <cp:lastModifiedBy>Sesha Sai Gopal</cp:lastModifiedBy>
  <cp:revision>5</cp:revision>
  <dcterms:created xsi:type="dcterms:W3CDTF">2022-08-09T19:26:47Z</dcterms:created>
  <dcterms:modified xsi:type="dcterms:W3CDTF">2022-08-10T19:16:05Z</dcterms:modified>
</cp:coreProperties>
</file>